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4754" autoAdjust="0"/>
    <p:restoredTop sz="94611" autoAdjust="0"/>
  </p:normalViewPr>
  <p:slideViewPr>
    <p:cSldViewPr snapToGrid="0">
      <p:cViewPr varScale="1">
        <p:scale>
          <a:sx n="95" d="100"/>
          <a:sy n="95" d="100"/>
        </p:scale>
        <p:origin x="605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4E7EEA-702A-443C-8E4E-6E3A98A1B7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C2F058E-49FE-437C-BC51-5DC8F82E4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346238-7465-43E4-A054-300D2D7D6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02E202-7196-49CE-B11A-15C74D06E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8BF5E62-78F3-4ED7-A0CB-DB16C440A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7932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F9A93-226C-465A-A422-E4036C922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42B9428-57BD-47E1-AEAB-8B7AAB151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6CE7B4-5BCE-444B-AD2E-C3974DDE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D02ECDA-240D-4C59-AA66-111DCC18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2EF0FBE-840E-480D-AD2E-43ABCE272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921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99B82B1-7D46-48A0-A7C1-7FA4911251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E4766AF-0CE4-4DA6-A248-7785DE612F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7C522AF-E934-497C-B2BE-77567AD0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1D623E-B65A-40BF-B272-588C24A98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A87FF6-2B21-4594-BC06-B81BC619E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498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F05559-B52B-4561-A953-D63713E0B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F2E8E0-8D13-4137-BBA3-99F105932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6D75150-3A04-4268-932F-562BB562D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352B75-E29A-4E5A-AD13-D4B4994D4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164233D-7F4B-401E-95C5-F4D96F070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2331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9E5FDD-9503-433A-88E9-A84695518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A5200B2-87D8-4554-ADAC-0679D8EFF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4FA2D0-5F01-4C18-84F9-CEA965FCF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FD366A-D144-4DE4-A4C2-E1812978D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450E87-416C-45EF-A30A-D86D907B7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1151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ABED43-D711-4FE1-B40D-EB087911A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3404E5-DC8E-45D1-8196-278C3F6389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1EDBAAA-084D-4232-90B8-C05C64CE0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D518395-5CF6-4B4B-9FD1-88CCCB78E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0DEE4B1-67FA-4C3D-AF35-C2971EFEC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E1EE38A-E7F4-4924-BF68-E4E6C7B46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7065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8140A4-5629-4CB9-A3A6-AEAFBD2E1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4DD740C-9019-4ECE-86C0-6EDD980AB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70AD37-69AC-4B7D-A240-13BE82B924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F74069B-599E-4AE2-B15A-63F852BB2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E173BAB-B0DD-4EF5-811A-C16C465B8A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DB9EE72-3C16-4AC9-B871-63AA5549B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ABB1D27-254E-4705-8028-5005A6734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1C36F6A-5BCF-41E1-AABF-850F8E48C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5819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9393D8-939F-43D5-B79D-C946BD92F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C3A56A4-CB4C-4E9C-910F-E243667C6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A06721E-24D9-4550-96CA-7E3B0DB2E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EA4C676-AC98-41A9-9226-11EA99DB6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044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F1E7D32-05C3-45BC-9A9F-E38DA313B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62657C2-D84B-4D5E-A64C-DA44DAF6A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34716D-F83E-459D-8328-BF7A006C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431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719619-F172-4266-9655-E5778CC10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6372DB-3932-4700-8602-1AFAAEF34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0FF1ECD-70AE-4797-B45E-0473FDE06D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18D269A-1534-448C-AF3F-7885ABCC5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D67676A-F89D-47A3-AF3D-91DD6E91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3430FF9-B745-4B82-B843-488182400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3009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FC9063-0910-4E01-9989-5916129C5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3AE324D-CC80-4D43-A6C3-B8C051E753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0153C79-1EC8-4606-B728-525BB0F2A4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88DF3AB-DF34-4D90-9CA8-FFABA678F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F496F7E-8D3B-4F08-AC2F-2DBACEB4E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69B6CBE-0470-400E-BDF0-0AC0E2B3E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375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9E917AA-0745-4894-ADCE-6833AD1F5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C3AE90C-ADE6-43FA-AF94-03B803EB1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F66C4F-5E2D-48CA-89E2-71AB0ED04C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302A3-81F3-4750-80A3-69952DB56E2C}" type="datetimeFigureOut">
              <a:rPr lang="zh-TW" altLang="en-US" smtClean="0"/>
              <a:t>2021/11/25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479613-39FE-42FA-BD7A-DFC949405B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6051920-D922-4555-BE3B-264E96B0FA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718BD-6A65-466F-B225-8FE9D29CC9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9437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eg"/><Relationship Id="rId12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383294C-29A1-49BC-9576-C820D9CB0B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6" t="28984" r="4842" b="36422"/>
          <a:stretch/>
        </p:blipFill>
        <p:spPr>
          <a:xfrm>
            <a:off x="8891928" y="1349093"/>
            <a:ext cx="2926104" cy="237249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98406C8-D06B-4B33-9578-5196A8E583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1338" y="145987"/>
            <a:ext cx="5346694" cy="3575602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DE928CA-6EB0-4057-9B9D-9965418FD9C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108" t="40797" r="18085" b="40969"/>
          <a:stretch/>
        </p:blipFill>
        <p:spPr>
          <a:xfrm>
            <a:off x="4086020" y="2490282"/>
            <a:ext cx="1660237" cy="125046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73FD484-A3FD-4B51-9624-9708ED71AF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166" y="3861594"/>
            <a:ext cx="1779372" cy="237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83C3A78-79DC-49AD-B313-B32875D3CC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4" t="28880" r="11839"/>
          <a:stretch/>
        </p:blipFill>
        <p:spPr bwMode="auto">
          <a:xfrm>
            <a:off x="483639" y="3861594"/>
            <a:ext cx="1070919" cy="1412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08BD1D16-4756-4521-8B66-92C44A8D85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6" r="11200" b="13894"/>
          <a:stretch/>
        </p:blipFill>
        <p:spPr bwMode="auto">
          <a:xfrm>
            <a:off x="483638" y="5334870"/>
            <a:ext cx="1070920" cy="148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0F3191B0-4419-44E0-ACAC-5B32DB9465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31216" y="3898121"/>
            <a:ext cx="2047528" cy="2728288"/>
          </a:xfrm>
          <a:prstGeom prst="rect">
            <a:avLst/>
          </a:prstGeom>
        </p:spPr>
      </p:pic>
      <p:pic>
        <p:nvPicPr>
          <p:cNvPr id="2" name="video-1637846377">
            <a:hlinkClick r:id="" action="ppaction://media"/>
            <a:extLst>
              <a:ext uri="{FF2B5EF4-FFF2-40B4-BE49-F238E27FC236}">
                <a16:creationId xmlns:a16="http://schemas.microsoft.com/office/drawing/2014/main" id="{CC2E48BD-DA7F-40CC-B7CB-CF0A038C4A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 flipV="1">
            <a:off x="3941247" y="3898121"/>
            <a:ext cx="5060182" cy="286722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CB3F8F6-2640-4970-AE10-7E04FACB707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3639" y="145987"/>
            <a:ext cx="5375338" cy="359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917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7805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0</Words>
  <Application>Microsoft Office PowerPoint</Application>
  <PresentationFormat>寬螢幕</PresentationFormat>
  <Paragraphs>0</Paragraphs>
  <Slides>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piglet Lin</dc:creator>
  <cp:lastModifiedBy>piglet Lin</cp:lastModifiedBy>
  <cp:revision>6</cp:revision>
  <dcterms:created xsi:type="dcterms:W3CDTF">2021-11-22T12:53:54Z</dcterms:created>
  <dcterms:modified xsi:type="dcterms:W3CDTF">2021-11-25T13:29:52Z</dcterms:modified>
</cp:coreProperties>
</file>

<file path=docProps/thumbnail.jpeg>
</file>